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846640" cy="30517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России, посвященный 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100-летию образования Республики Башкортостан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29614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Капова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Пещера,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Бурзянский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5" y="1600200"/>
            <a:ext cx="7315009" cy="4873625"/>
          </a:xfrm>
        </p:spPr>
      </p:pic>
    </p:spTree>
    <p:extLst>
      <p:ext uri="{BB962C8B-B14F-4D97-AF65-F5344CB8AC3E}">
        <p14:creationId xmlns:p14="http://schemas.microsoft.com/office/powerpoint/2010/main" val="14169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Флаг Республики Башкортостан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600200"/>
            <a:ext cx="7310437" cy="4873625"/>
          </a:xfrm>
        </p:spPr>
      </p:pic>
    </p:spTree>
    <p:extLst>
      <p:ext uri="{BB962C8B-B14F-4D97-AF65-F5344CB8AC3E}">
        <p14:creationId xmlns:p14="http://schemas.microsoft.com/office/powerpoint/2010/main" val="33801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Герб </a:t>
            </a:r>
            <a:r>
              <a:rPr lang="ru-RU" b="1" dirty="0">
                <a:solidFill>
                  <a:srgbClr val="7030A0"/>
                </a:solidFill>
              </a:rPr>
              <a:t>Республики Башкортостан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58" y="1600200"/>
            <a:ext cx="4585883" cy="4873625"/>
          </a:xfrm>
        </p:spPr>
      </p:pic>
    </p:spTree>
    <p:extLst>
      <p:ext uri="{BB962C8B-B14F-4D97-AF65-F5344CB8AC3E}">
        <p14:creationId xmlns:p14="http://schemas.microsoft.com/office/powerpoint/2010/main" val="40724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84976" cy="604867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Образована 15 ноября [28 ноября] 1917 года как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Башкурдистан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(Башкортостан).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марта 1919 года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результате подписания «Соглашения центральной Советской власти с Башкирским Правительством о Советской Автономной Башкирии» была преобразована в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Башкирскую Советскую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октября 1990 года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связи с принятием Декларации о государственном суверенитете была преобразована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Башкирскую Советскую Социалистическую Республику —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25 февраля 1992 года республика носит современное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наименование.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300028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ru.wikipedia.org/wiki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3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24936" cy="511256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Входит в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Приволжский федеральный округ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РФ, является частью Уральского экономического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Граничит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Пермским краем, Свердловской, Челябинской, Оренбургской областями, Республикой Татарстан и Удмуртской Республикой. Является частью одноимённой историко-географической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Столица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город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Уфа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8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874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Геология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4096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республике имеются </a:t>
            </a:r>
            <a:r>
              <a:rPr lang="ru-RU" dirty="0" smtClean="0"/>
              <a:t>месторождения:</a:t>
            </a:r>
          </a:p>
          <a:p>
            <a:r>
              <a:rPr lang="ru-RU" dirty="0" smtClean="0"/>
              <a:t>нефти </a:t>
            </a:r>
            <a:r>
              <a:rPr lang="ru-RU" dirty="0"/>
              <a:t>(около 200 учтённых </a:t>
            </a:r>
            <a:r>
              <a:rPr lang="ru-RU" dirty="0" smtClean="0"/>
              <a:t>месторождений)</a:t>
            </a:r>
          </a:p>
          <a:p>
            <a:r>
              <a:rPr lang="ru-RU" dirty="0" smtClean="0"/>
              <a:t>природного </a:t>
            </a:r>
            <a:r>
              <a:rPr lang="ru-RU" dirty="0"/>
              <a:t>газа (прогнозируемые запасы более 300 млрд </a:t>
            </a:r>
            <a:r>
              <a:rPr lang="ru-RU" dirty="0" smtClean="0"/>
              <a:t>м³)</a:t>
            </a:r>
          </a:p>
          <a:p>
            <a:r>
              <a:rPr lang="ru-RU" dirty="0" smtClean="0"/>
              <a:t> угля </a:t>
            </a:r>
            <a:r>
              <a:rPr lang="ru-RU" dirty="0"/>
              <a:t>(около 10 месторождений, балансовые запасы до 0,5 млрд </a:t>
            </a:r>
            <a:r>
              <a:rPr lang="ru-RU" dirty="0" smtClean="0"/>
              <a:t>тонн)</a:t>
            </a:r>
          </a:p>
          <a:p>
            <a:r>
              <a:rPr lang="ru-RU" dirty="0" smtClean="0"/>
              <a:t>железной </a:t>
            </a:r>
            <a:r>
              <a:rPr lang="ru-RU" dirty="0"/>
              <a:t>руды (более 20 месторождений, балансовые запасы около 100 млн </a:t>
            </a:r>
            <a:r>
              <a:rPr lang="ru-RU" dirty="0" smtClean="0"/>
              <a:t>тонн)</a:t>
            </a:r>
          </a:p>
          <a:p>
            <a:r>
              <a:rPr lang="ru-RU" dirty="0" smtClean="0"/>
              <a:t>меди </a:t>
            </a:r>
            <a:r>
              <a:rPr lang="ru-RU" dirty="0"/>
              <a:t>(15 месторождений) и </a:t>
            </a:r>
            <a:r>
              <a:rPr lang="ru-RU" dirty="0" smtClean="0"/>
              <a:t>цинка</a:t>
            </a:r>
          </a:p>
          <a:p>
            <a:r>
              <a:rPr lang="ru-RU" dirty="0" smtClean="0"/>
              <a:t>золота </a:t>
            </a:r>
            <a:r>
              <a:rPr lang="ru-RU" dirty="0"/>
              <a:t>(свыше 50 </a:t>
            </a:r>
            <a:r>
              <a:rPr lang="ru-RU" dirty="0" smtClean="0"/>
              <a:t>месторождений)</a:t>
            </a:r>
          </a:p>
          <a:p>
            <a:r>
              <a:rPr lang="ru-RU" dirty="0" smtClean="0"/>
              <a:t>каменной соли</a:t>
            </a:r>
          </a:p>
          <a:p>
            <a:r>
              <a:rPr lang="ru-RU" dirty="0" smtClean="0"/>
              <a:t>качественного </a:t>
            </a:r>
            <a:r>
              <a:rPr lang="ru-RU" dirty="0"/>
              <a:t>цементного сырья.</a:t>
            </a:r>
          </a:p>
        </p:txBody>
      </p:sp>
    </p:spTree>
    <p:extLst>
      <p:ext uri="{BB962C8B-B14F-4D97-AF65-F5344CB8AC3E}">
        <p14:creationId xmlns:p14="http://schemas.microsoft.com/office/powerpoint/2010/main" val="29596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06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Долина реки </a:t>
            </a:r>
            <a:r>
              <a:rPr lang="ru-RU" b="1" dirty="0" err="1" smtClean="0">
                <a:solidFill>
                  <a:srgbClr val="7030A0"/>
                </a:solidFill>
              </a:rPr>
              <a:t>Нугуш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7742"/>
            <a:ext cx="8177085" cy="5334270"/>
          </a:xfrm>
        </p:spPr>
      </p:pic>
    </p:spTree>
    <p:extLst>
      <p:ext uri="{BB962C8B-B14F-4D97-AF65-F5344CB8AC3E}">
        <p14:creationId xmlns:p14="http://schemas.microsoft.com/office/powerpoint/2010/main" val="32810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21014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Гора Малиновка, Белорецк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271690" cy="4536504"/>
          </a:xfrm>
        </p:spPr>
      </p:pic>
    </p:spTree>
    <p:extLst>
      <p:ext uri="{BB962C8B-B14F-4D97-AF65-F5344CB8AC3E}">
        <p14:creationId xmlns:p14="http://schemas.microsoft.com/office/powerpoint/2010/main" val="1507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Агидель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364216" cy="4554117"/>
          </a:xfrm>
        </p:spPr>
      </p:pic>
    </p:spTree>
    <p:extLst>
      <p:ext uri="{BB962C8B-B14F-4D97-AF65-F5344CB8AC3E}">
        <p14:creationId xmlns:p14="http://schemas.microsoft.com/office/powerpoint/2010/main" val="15792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217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Урок России, посвященный  100-летию образования Республики Башкортостан</vt:lpstr>
      <vt:lpstr>Флаг Республики Башкортостан</vt:lpstr>
      <vt:lpstr>Герб Республики Башкортостан</vt:lpstr>
      <vt:lpstr>Презентация PowerPoint</vt:lpstr>
      <vt:lpstr>География</vt:lpstr>
      <vt:lpstr>Геология</vt:lpstr>
      <vt:lpstr>Долина реки Нугуш</vt:lpstr>
      <vt:lpstr>Гора Малиновка, Белорецк</vt:lpstr>
      <vt:lpstr>Река Агидель</vt:lpstr>
      <vt:lpstr>Капова Пещера, Бурзянский район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России, посвященный  100-летию образования Республики Башкортостан</dc:title>
  <dc:creator>Рина</dc:creator>
  <cp:lastModifiedBy>Рина</cp:lastModifiedBy>
  <cp:revision>8</cp:revision>
  <dcterms:created xsi:type="dcterms:W3CDTF">2018-09-01T01:34:30Z</dcterms:created>
  <dcterms:modified xsi:type="dcterms:W3CDTF">2018-09-01T04:28:00Z</dcterms:modified>
</cp:coreProperties>
</file>